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74" r:id="rId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C184"/>
    <a:srgbClr val="7C5DA3"/>
    <a:srgbClr val="E8F4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38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/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>
            <a:extLst/>
          </p:cNvPr>
          <p:cNvSpPr txBox="1"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260E3AB-A214-46AC-B714-38E1077F4210}" type="datetime1">
              <a:rPr lang="en-US"/>
              <a:pPr>
                <a:defRPr/>
              </a:pPr>
              <a:t>1/15/2020</a:t>
            </a:fld>
            <a:endParaRPr dirty="0"/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371600" y="1143000"/>
            <a:ext cx="4114800" cy="3086100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>
            <a:extLst/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>
            <a:extLst/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>
            <a:extLst/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7FFE9782-B39A-456D-B559-606D159CA9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941018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/>
          </p:cNvPr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/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/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F6E71-F28E-4A4D-8F6E-08086644DBA4}" type="datetime1">
              <a:rPr lang="en-US"/>
              <a:pPr>
                <a:defRPr/>
              </a:pPr>
              <a:t>1/15/2020</a:t>
            </a:fld>
            <a:endParaRPr dirty="0"/>
          </a:p>
        </p:txBody>
      </p:sp>
      <p:sp>
        <p:nvSpPr>
          <p:cNvPr id="5" name="Footer Placeholder 4">
            <a:extLst/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>
            <a:extLst/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377DA-A267-4647-81C6-C466F7142076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62358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59800" y="6445250"/>
            <a:ext cx="5842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1"/>
          <p:cNvSpPr txBox="1">
            <a:spLocks/>
          </p:cNvSpPr>
          <p:nvPr userDrawn="1"/>
        </p:nvSpPr>
        <p:spPr>
          <a:xfrm>
            <a:off x="3044825" y="6491288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="ctr" anchorCtr="1"/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2" name="Title 1">
            <a:extLst/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/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>
            <a:extLst/>
          </p:cNvPr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7800-02E1-4CC2-842C-5DD9EF076BD8}" type="datetime1">
              <a:rPr lang="en-US"/>
              <a:pPr>
                <a:defRPr/>
              </a:pPr>
              <a:t>1/15/2020</a:t>
            </a:fld>
            <a:endParaRPr dirty="0"/>
          </a:p>
        </p:txBody>
      </p:sp>
      <p:sp>
        <p:nvSpPr>
          <p:cNvPr id="7" name="Slide Number Placeholder 5">
            <a:extLst/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EA453-0036-4CA1-AAD5-3FEF21499C5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98357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>
            <a:extLst/>
          </p:cNvPr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5D77DB5-6A83-421E-87BA-90BC53525E43}" type="datetime1">
              <a:rPr lang="en-US"/>
              <a:pPr>
                <a:defRPr/>
              </a:pPr>
              <a:t>1/15/2020</a:t>
            </a:fld>
            <a:endParaRPr dirty="0"/>
          </a:p>
        </p:txBody>
      </p:sp>
      <p:sp>
        <p:nvSpPr>
          <p:cNvPr id="5" name="Footer Placeholder 4">
            <a:extLst/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>
            <a:extLst/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16442C7D-46E7-460A-A6DD-F655CDEAA14A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9" r:id="rId1"/>
    <p:sldLayoutId id="2147484220" r:id="rId2"/>
  </p:sldLayoutIdLst>
  <p:transition spd="slow"/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142875" y="57150"/>
            <a:ext cx="8867775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2800" b="1" dirty="0">
                <a:solidFill>
                  <a:srgbClr val="7FC184"/>
                </a:solidFill>
                <a:latin typeface="Century Gothic" panose="020B0502020202020204" pitchFamily="34" charset="0"/>
              </a:rPr>
              <a:t>Year 6: Electricity Knowledge Mat</a:t>
            </a:r>
          </a:p>
        </p:txBody>
      </p:sp>
      <p:graphicFrame>
        <p:nvGraphicFramePr>
          <p:cNvPr id="3" name="Content Placeholder 3">
            <a:extLst/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1050404"/>
              </p:ext>
            </p:extLst>
          </p:nvPr>
        </p:nvGraphicFramePr>
        <p:xfrm>
          <a:off x="142875" y="549275"/>
          <a:ext cx="8867774" cy="592376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4137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7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38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4959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Subject Specific Vocabulary</a:t>
                      </a: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Electrical symbols</a:t>
                      </a: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/>
                      <a:r>
                        <a:rPr lang="en-GB" sz="1600" dirty="0">
                          <a:solidFill>
                            <a:srgbClr val="7FC184"/>
                          </a:solidFill>
                          <a:latin typeface="Century Gothic" pitchFamily="34"/>
                        </a:rPr>
                        <a:t>Sticky Knowledge about Electricity</a:t>
                      </a:r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7053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conductor</a:t>
                      </a: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Some materials let electricity pass through them easily. These materials are known as electrical conductors.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lvl="0" algn="ctr"/>
                      <a:endParaRPr lang="en-GB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30" marB="4573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012">
                <a:tc vMerge="1">
                  <a:txBody>
                    <a:bodyPr/>
                    <a:lstStyle/>
                    <a:p>
                      <a:pPr lvl="0"/>
                      <a:endPara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37" marB="45737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7" marB="45737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9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Electricity travels at the speed of light. That's more than 186,000 miles per second!</a:t>
                      </a:r>
                      <a:endParaRPr lang="en-GB" sz="9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322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insulator</a:t>
                      </a: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Plastic, wood, glass and rubber are good electrical insulators. 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63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95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Electricity comes from the power station, the wind, the sun, water and even an animal’s poo!</a:t>
                      </a:r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6738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socket</a:t>
                      </a: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socket is a safe device to plug your electrical items into at home. Almost every room at home will have at least one socket.</a:t>
                      </a: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1" marB="4573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43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95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Electricity is a type of energy that builds up in one place (static), or flows from one place to another (current electricity).</a:t>
                      </a:r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8064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series circuits</a:t>
                      </a: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 series circuit is one that has more than one resistor, but only one path through which the electricity (electrons) flows.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7008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cells</a:t>
                      </a: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An electrical cell is a device that is used to generate electricity, or one that is used to make chemical reactions possible by applying electricity.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4162">
                <a:tc vMerge="1">
                  <a:txBody>
                    <a:bodyPr/>
                    <a:lstStyle/>
                    <a:p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1" marB="4573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1" marB="4573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95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Coal is the biggest source of energy for producing electricity. Coal is burned in furnaces that boil water and create steam.</a:t>
                      </a:r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3273">
                <a:tc rowSpan="3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volts</a:t>
                      </a: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Voltage is an electrical potential difference, the difference in electric potential between two places.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Important facts to know by the end of the electricity topic:</a:t>
                      </a: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95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popular way of generating electricity is through hydropower. This is a process where electricity is made by water which spins turbines attached to generators.</a:t>
                      </a:r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Know that the brightness of a bulb is associated with the voltage.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Compare and give reasons for variations in how components function.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Use recognised symbols when representing a simple circuit in a diagram.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Construct simple series circuits.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Be able to answer questions about what happens when they try different components, for example; switches, bulbs, buzzers and motors. 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4959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generator</a:t>
                      </a: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machine that converts energy into electricity.</a:t>
                      </a: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57940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turbine</a:t>
                      </a: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machine that creates continuous power in which a wheel, or something similar, moves round and round by fast moving water, steam, gas or air.</a:t>
                      </a: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1" marB="4573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1" marB="4573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323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9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 bolt of lightning can measure up to 3,000,000 volts, and lasts less than one second!</a:t>
                      </a:r>
                      <a:endParaRPr lang="en-GB" sz="9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514017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fuses</a:t>
                      </a: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These are safety devices. A fuse is a strip of wire that melts and breaks an electric circuit if it goes over a safe level.</a:t>
                      </a: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1" marB="4573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1" marB="4573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9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Electric fields work in a similar way to gravity. Whereas gravity always attracts, electric fields can either attract or repulse.</a:t>
                      </a:r>
                      <a:endParaRPr lang="en-GB" sz="9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719644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Thomas Edison</a:t>
                      </a: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He was a great inventor that came up with a way of making the electric light bulb accessible for homes, industry and outside in the streets.</a:t>
                      </a:r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1" marB="4573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pic>
        <p:nvPicPr>
          <p:cNvPr id="25664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78288" y="950208"/>
            <a:ext cx="2494790" cy="2478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Know Mats v 3</Template>
  <TotalTime>4668</TotalTime>
  <Words>475</Words>
  <Application>Microsoft Office PowerPoint</Application>
  <PresentationFormat>On-screen Show (4:3)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Year 6: Electricity Knowledge 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Knowledge Mat</dc:title>
  <dc:creator>Clive Davies OBE, Director</dc:creator>
  <cp:lastModifiedBy>E Hughes</cp:lastModifiedBy>
  <cp:revision>316</cp:revision>
  <dcterms:created xsi:type="dcterms:W3CDTF">2018-11-22T20:08:20Z</dcterms:created>
  <dcterms:modified xsi:type="dcterms:W3CDTF">2020-01-15T17:18:29Z</dcterms:modified>
</cp:coreProperties>
</file>