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75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8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/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/>
          </p:cNvPr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1/15/2020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/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/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/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/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/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1/15/2020</a:t>
            </a:fld>
            <a:endParaRPr dirty="0"/>
          </a:p>
        </p:txBody>
      </p:sp>
      <p:sp>
        <p:nvSpPr>
          <p:cNvPr id="5" name="Footer Placeholder 4">
            <a:extLst/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>
            <a:extLst/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>
            <a:extLst/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/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/>
          </p:cNvPr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1/15/2020</a:t>
            </a:fld>
            <a:endParaRPr dirty="0"/>
          </a:p>
        </p:txBody>
      </p:sp>
      <p:sp>
        <p:nvSpPr>
          <p:cNvPr id="7" name="Slide Number Placeholder 5">
            <a:extLst/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/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1/15/2020</a:t>
            </a:fld>
            <a:endParaRPr dirty="0"/>
          </a:p>
        </p:txBody>
      </p:sp>
      <p:sp>
        <p:nvSpPr>
          <p:cNvPr id="5" name="Footer Placeholder 4">
            <a:extLst/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>
            <a:extLst/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42875" y="139700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8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Year 6: Light Knowledge Mat</a:t>
            </a:r>
          </a:p>
        </p:txBody>
      </p:sp>
      <p:graphicFrame>
        <p:nvGraphicFramePr>
          <p:cNvPr id="3" name="Content Placeholder 3">
            <a:extLst/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2014902"/>
              </p:ext>
            </p:extLst>
          </p:nvPr>
        </p:nvGraphicFramePr>
        <p:xfrm>
          <a:off x="142875" y="731838"/>
          <a:ext cx="8867774" cy="5713411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150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9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0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8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1959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2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2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2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2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2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2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2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2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2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about Light</a:t>
                      </a:r>
                    </a:p>
                  </a:txBody>
                  <a:tcPr marT="45734" marB="457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190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light wave</a:t>
                      </a: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One of the characteristics of light is that it behaves like a wave. Light can be defined by its wavelength and frequency. The frequency is how fast the waves vibrate up and down.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u="none" strike="noStrike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69">
                <a:tc vMerge="1">
                  <a:txBody>
                    <a:bodyPr/>
                    <a:lstStyle/>
                    <a:p>
                      <a:pPr lvl="0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7" marB="45737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7" marB="45737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Light will travel in a completely straight line until it hits an object that will reflect it. 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051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light source</a:t>
                      </a: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Light, or illumination, is a form of energy that travels in waves, like sound. You can find different sources of light, such as a candle or the sun.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Space does not have any light. We can see things in space due to light bouncing off of the objects in space.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0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entury Gothic" pitchFamily="34"/>
                          <a:ea typeface="+mn-ea"/>
                          <a:cs typeface="+mn-cs"/>
                        </a:rPr>
                        <a:t>Important facts to know by the end of the light topic:</a:t>
                      </a: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211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concave</a:t>
                      </a: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Is a lens that curves inwards and reflects light differently as a result.</a:t>
                      </a: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Light doesn’t travel as fast when it has to pass through mediums that are different, such as air, water or glass.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Know that light travels in straight lines.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Understand that because light travels in straight lines objects are seen because they give out or reflect light into the eye.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Know that we see things because light travels from light sources to our eyes or from light sources to objects and then to our eyes.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Know that light travels in straight lines and therefore shadows have the same shape as the objects that cast them.  </a:t>
                      </a: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89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convex</a:t>
                      </a: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Is a lens that curves outwards and reflects light differently as a result.</a:t>
                      </a: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0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8669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filters</a:t>
                      </a: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filter is a transparent material that absorbs some colours and allows others to pass through.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</a:t>
                      </a:r>
                      <a:r>
                        <a:rPr lang="en-GB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l</a:t>
                      </a: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ight that we see from the sun actually left the sun ten minutes before we see it.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2525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lens</a:t>
                      </a: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lens is a curved piece of glass or plastic designed to refract light in a specific way.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Light can be controlled and produced in so many ways. A camera can control the amount of light that comes into the camera lens. We also use light in televisions, medical systems, copy machines, telescopes and satellites.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2949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retina</a:t>
                      </a: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retina is at the back of your eye and it has light-sensitive cells called rods and cones.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0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9779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cornea</a:t>
                      </a: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cornea is thin, clear and covers your eye. It's important because it helps you see by focusing light as it enters the eye.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3170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9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Light is used by plants to convert the light into energy as their ‘food’. The process is called ‘photosynthesis’ and converts carbon dioxide through the energy of the light.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02949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iris</a:t>
                      </a: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By opening and closing the pupil, the iris can control the amount of light that enters the eye.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02949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pupil</a:t>
                      </a: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pupil can be compared with the shutter of a camera. It is surrounded by the iris which is the coloured part of the eye.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26686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67163" y="731838"/>
            <a:ext cx="2384425" cy="183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4675</TotalTime>
  <Words>503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Year 6: Light Knowledge 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E Hughes</cp:lastModifiedBy>
  <cp:revision>316</cp:revision>
  <dcterms:created xsi:type="dcterms:W3CDTF">2018-11-22T20:08:20Z</dcterms:created>
  <dcterms:modified xsi:type="dcterms:W3CDTF">2020-01-15T17:15:22Z</dcterms:modified>
</cp:coreProperties>
</file>