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50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DA3"/>
    <a:srgbClr val="E5DFED"/>
    <a:srgbClr val="EDC2B1"/>
    <a:srgbClr val="A14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6/22/2020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628650" y="164244"/>
            <a:ext cx="788670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7C5DA3"/>
                </a:solidFill>
                <a:latin typeface="Century Gothic" panose="020B0502020202020204" pitchFamily="34" charset="0"/>
              </a:rPr>
              <a:t>Ancient Egypt </a:t>
            </a:r>
            <a:r>
              <a:rPr lang="en-GB" altLang="en-US" sz="3200" b="1" dirty="0" smtClean="0">
                <a:solidFill>
                  <a:srgbClr val="7C5DA3"/>
                </a:solidFill>
                <a:latin typeface="Century Gothic" panose="020B0502020202020204" pitchFamily="34" charset="0"/>
              </a:rPr>
              <a:t>Year 5 </a:t>
            </a:r>
            <a:r>
              <a:rPr lang="en-GB" altLang="en-US" sz="3200" b="1" dirty="0">
                <a:solidFill>
                  <a:srgbClr val="7C5DA3"/>
                </a:solidFill>
                <a:latin typeface="Century Gothic" panose="020B0502020202020204" pitchFamily="34" charset="0"/>
              </a:rPr>
              <a:t>Knowledge Mat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C3637747-C5B9-4583-8E05-02EAFC898A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780191"/>
              </p:ext>
            </p:extLst>
          </p:nvPr>
        </p:nvGraphicFramePr>
        <p:xfrm>
          <a:off x="242887" y="748652"/>
          <a:ext cx="8658226" cy="56977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80296">
                  <a:extLst>
                    <a:ext uri="{9D8B030D-6E8A-4147-A177-3AD203B41FA5}">
                      <a16:colId xmlns:a16="http://schemas.microsoft.com/office/drawing/2014/main" val="2856023917"/>
                    </a:ext>
                  </a:extLst>
                </a:gridCol>
                <a:gridCol w="2362514">
                  <a:extLst>
                    <a:ext uri="{9D8B030D-6E8A-4147-A177-3AD203B41FA5}">
                      <a16:colId xmlns:a16="http://schemas.microsoft.com/office/drawing/2014/main" val="3951551185"/>
                    </a:ext>
                  </a:extLst>
                </a:gridCol>
                <a:gridCol w="2809103">
                  <a:extLst>
                    <a:ext uri="{9D8B030D-6E8A-4147-A177-3AD203B41FA5}">
                      <a16:colId xmlns:a16="http://schemas.microsoft.com/office/drawing/2014/main" val="3283858985"/>
                    </a:ext>
                  </a:extLst>
                </a:gridCol>
                <a:gridCol w="2106313">
                  <a:extLst>
                    <a:ext uri="{9D8B030D-6E8A-4147-A177-3AD203B41FA5}">
                      <a16:colId xmlns:a16="http://schemas.microsoft.com/office/drawing/2014/main" val="126221317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lvl="0"/>
                      <a:endParaRPr lang="en-GB" sz="1800" dirty="0"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dirty="0">
                          <a:latin typeface="Century Gothic" pitchFamily="34"/>
                        </a:rPr>
                        <a:t>Egyptian Artefacts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839317"/>
                  </a:ext>
                </a:extLst>
              </a:tr>
              <a:tr h="384080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archaeologist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People who discover our history by looking at artefacts that have been found.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07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pharaohs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word pharaoh originally meant ‘great house’, but came to mean the person who resided in it.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663132"/>
                  </a:ext>
                </a:extLst>
              </a:tr>
              <a:tr h="576703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tombs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Ancient Egypt is known for its magnificent and beautiful tombs. The most well known are within the pyramids in the Valley of the Kings.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335589"/>
                  </a:ext>
                </a:extLst>
              </a:tr>
              <a:tr h="368294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pyramid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geometrical term that refers to part of the burial complexes for Egyptian pharaohs. 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hieroglyphs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term hieroglyph refers to the fact that it is carving for sacred things, but hieroglyphs were also written on papyrus. 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Sticky Egyptian </a:t>
                      </a:r>
                      <a:r>
                        <a:rPr lang="en-GB" sz="18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knowledge (3100 B.C. to 332 B.C)</a:t>
                      </a:r>
                      <a:endParaRPr lang="en-GB" sz="18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359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River Nile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Nile is a major north-flowing river in north-eastern Africa, and is the longest river in Africa 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958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Slavery 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People that worked for their owners. 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789916"/>
                  </a:ext>
                </a:extLst>
              </a:tr>
              <a:tr h="2444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Cleopatra was the last pharaoh of Egypt before the Romans took over. 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08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Culture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  <a:p>
                      <a:pPr lvl="0"/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 pattern of behaviour shared by a society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or a group of people. </a:t>
                      </a:r>
                      <a:endParaRPr lang="en-GB" sz="800" dirty="0" smtClean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 pitchFamily="34"/>
                          <a:ea typeface="+mn-ea"/>
                          <a:cs typeface="+mn-cs"/>
                        </a:rPr>
                        <a:t>Exciting books</a:t>
                      </a:r>
                    </a:p>
                  </a:txBody>
                  <a:tcPr marT="45716" marB="4571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1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/>
                          <a:ea typeface="+mn-ea"/>
                          <a:cs typeface="+mn-cs"/>
                        </a:rPr>
                        <a:t>Tutankhamun </a:t>
                      </a: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/>
                          <a:ea typeface="+mn-ea"/>
                          <a:cs typeface="+mn-cs"/>
                        </a:rPr>
                        <a:t>was known as the boy king, famous because his tomb was found in 1922.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52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entury Gothic" pitchFamily="34"/>
                        <a:ea typeface="+mn-ea"/>
                        <a:cs typeface="+mn-cs"/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sarcophagus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Sarcophagus is a Greek word meaning flesh-eating and refers to the mummy case. 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8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itchFamily="34"/>
                          <a:ea typeface="+mn-ea"/>
                          <a:cs typeface="+mn-cs"/>
                        </a:rPr>
                        <a:t>Egyptian men and women wore make-up.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6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980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mummy</a:t>
                      </a: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80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Remains of a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body 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found inside the carved and brilliantly painted burial case known as a sarcophagus.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970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/>
                          <a:ea typeface="+mn-ea"/>
                          <a:cs typeface="+mn-cs"/>
                        </a:rPr>
                        <a:t>The Egyptians were the first civilization to invent writing.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/>
                        <a:ea typeface="+mn-ea"/>
                        <a:cs typeface="+mn-cs"/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528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Inventions</a:t>
                      </a:r>
                      <a:r>
                        <a:rPr lang="en-GB" sz="1400" b="1" baseline="0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 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New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things that are created or made. 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kumimoji="0" lang="en-GB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entury Gothic" pitchFamily="34"/>
                        <a:ea typeface="+mn-ea"/>
                        <a:cs typeface="+mn-cs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b="0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531703"/>
                  </a:ext>
                </a:extLst>
              </a:tr>
              <a:tr h="51818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Settlements</a:t>
                      </a:r>
                      <a:r>
                        <a:rPr lang="en-GB" sz="1400" b="1" baseline="0" dirty="0" smtClean="0">
                          <a:solidFill>
                            <a:srgbClr val="7C5DA3"/>
                          </a:solidFill>
                          <a:latin typeface="Century Gothic" pitchFamily="34"/>
                        </a:rPr>
                        <a:t> 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n-cs"/>
                        </a:rPr>
                        <a:t>A small community of people. </a:t>
                      </a:r>
                    </a:p>
                    <a:p>
                      <a:pPr lvl="0"/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6" marB="4571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kumimoji="0" lang="en-GB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/>
                        <a:ea typeface="+mn-ea"/>
                        <a:cs typeface="+mn-cs"/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109576"/>
                  </a:ext>
                </a:extLst>
              </a:tr>
            </a:tbl>
          </a:graphicData>
        </a:graphic>
      </p:graphicFrame>
      <p:pic>
        <p:nvPicPr>
          <p:cNvPr id="722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6774" y="4516138"/>
            <a:ext cx="793590" cy="87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5" name="Picture 4" descr="Carved Steatite Scarab Amulet - c. 550 B.C. - PD Courtesy of Wikipedia.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1499" y="1132689"/>
            <a:ext cx="1033138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6" name="Picture 5" descr="The Sphinx in front of the Pyramid of Chephren - Marco Di Lauro/Getty Images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8000" y="2054784"/>
            <a:ext cx="103663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7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6262" y="4581477"/>
            <a:ext cx="574037" cy="746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8" name="Picture 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94825" y="5533577"/>
            <a:ext cx="6223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9" name="Picture 10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0238" y="5485866"/>
            <a:ext cx="65087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0" name="Picture 1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3794" y="5485866"/>
            <a:ext cx="7397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1" name="Picture 14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91689" y="737737"/>
            <a:ext cx="2803136" cy="221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2" name="Picture 16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1499" y="2854778"/>
            <a:ext cx="10382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33" name="TextBox 17"/>
          <p:cNvSpPr txBox="1">
            <a:spLocks noChangeArrowheads="1"/>
          </p:cNvSpPr>
          <p:nvPr/>
        </p:nvSpPr>
        <p:spPr bwMode="auto">
          <a:xfrm>
            <a:off x="6892925" y="1569245"/>
            <a:ext cx="836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GB" alt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scarab</a:t>
            </a:r>
          </a:p>
        </p:txBody>
      </p:sp>
      <p:sp>
        <p:nvSpPr>
          <p:cNvPr id="7234" name="TextBox 19"/>
          <p:cNvSpPr txBox="1">
            <a:spLocks noChangeArrowheads="1"/>
          </p:cNvSpPr>
          <p:nvPr/>
        </p:nvSpPr>
        <p:spPr bwMode="auto">
          <a:xfrm>
            <a:off x="6892925" y="2404270"/>
            <a:ext cx="836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GB" alt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sphinx</a:t>
            </a:r>
          </a:p>
        </p:txBody>
      </p:sp>
      <p:sp>
        <p:nvSpPr>
          <p:cNvPr id="7235" name="TextBox 20"/>
          <p:cNvSpPr txBox="1">
            <a:spLocks noChangeArrowheads="1"/>
          </p:cNvSpPr>
          <p:nvPr/>
        </p:nvSpPr>
        <p:spPr bwMode="auto">
          <a:xfrm>
            <a:off x="6926262" y="3196433"/>
            <a:ext cx="83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GB" alt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death mask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272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Ancient Egypt Year 5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Lauren Taylor</cp:lastModifiedBy>
  <cp:revision>127</cp:revision>
  <dcterms:created xsi:type="dcterms:W3CDTF">2019-01-14T16:39:51Z</dcterms:created>
  <dcterms:modified xsi:type="dcterms:W3CDTF">2020-06-22T13:12:26Z</dcterms:modified>
</cp:coreProperties>
</file>