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6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303213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3: Light and Dark </a:t>
            </a:r>
            <a:r>
              <a:rPr lang="en-GB" altLang="en-US" sz="2000" b="1">
                <a:solidFill>
                  <a:srgbClr val="7FC184"/>
                </a:solidFill>
                <a:latin typeface="Century Gothic" panose="020B0502020202020204" pitchFamily="34" charset="0"/>
              </a:rPr>
              <a:t>Knowledge </a:t>
            </a:r>
            <a:r>
              <a:rPr lang="en-GB" altLang="en-US" sz="2000" b="1" smtClean="0">
                <a:solidFill>
                  <a:srgbClr val="7FC184"/>
                </a:solidFill>
                <a:latin typeface="Century Gothic" panose="020B0502020202020204" pitchFamily="34" charset="0"/>
              </a:rPr>
              <a:t>Organiser </a:t>
            </a:r>
            <a:r>
              <a:rPr lang="en-GB" altLang="en-US" sz="2000" b="1" dirty="0" smtClean="0">
                <a:solidFill>
                  <a:srgbClr val="7FC184"/>
                </a:solidFill>
                <a:latin typeface="Century Gothic" panose="020B0502020202020204" pitchFamily="34" charset="0"/>
              </a:rPr>
              <a:t>-  Autumn </a:t>
            </a:r>
            <a:r>
              <a:rPr lang="en-GB" altLang="en-US" sz="20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1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753056"/>
              </p:ext>
            </p:extLst>
          </p:nvPr>
        </p:nvGraphicFramePr>
        <p:xfrm>
          <a:off x="142875" y="901700"/>
          <a:ext cx="8867774" cy="557339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16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8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9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774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light and dark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32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reflection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reflection 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occurs when a ray of light hits a surface and bounces off.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458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Black and dark objects absorb light and heat whilst white or light objects reflect it.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51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shadows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shadow is formed when an object blocks out the light. The object must be opaque or translucent to make a shadow.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7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 objects like glass are transparent which means that light can shine through them.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555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light source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main light source for Earth is the Sun. Some other luminous objects give out light, for example, torches, candles and lamps.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4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Our main source of light on Earth comes from the Sun. A ray of light travels very fast.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603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opaque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Opaque objects do not allow light to pass through them, in most cases creating a shadow.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5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Darkness is made by blocking light from the sun or some other source of light, which makes shadows.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235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refraction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It is the change of direction of a light ray as it passes through different surfaces, for example, from air to water.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5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3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light and dark topic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74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periscope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periscope is an instrument people use to look at things from a hidden position.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Sun and other stars, fires, torches and lamps all make their own light and so are examples of sources of light.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10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What dark is (in relation to absence of light).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we need light so we can see things.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light can be reflected.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how a shadow is formed.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Understand why shadows change shape.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dangers of looking directly at the Sun.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how to protect oneself from direct sunlight.</a:t>
                      </a: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624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nocturnal</a:t>
                      </a:r>
                      <a:endParaRPr lang="en-GB" sz="1800" dirty="0">
                        <a:solidFill>
                          <a:srgbClr val="7FC184"/>
                        </a:solidFill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If something is nocturnal, it belongs to or is active at night. For example, bats and owls.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5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2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mirror is not a source of light, it merely reflects light. Similarly, the Moon is  not a source of light because it reflects the light from the Sun.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3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orbits</a:t>
                      </a:r>
                      <a:endParaRPr lang="en-GB" sz="1800" dirty="0">
                        <a:solidFill>
                          <a:srgbClr val="7FC184"/>
                        </a:solidFill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 orbit is a repeating path that one celestial body takes around another.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4" marB="4572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501">
                <a:tc rowSpan="2"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translucent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Something is translucent when it allows some, but not all, light to pass through it.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6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Some animals are nocturnal. They are awake at night and can see very well in the dark. Our eyes aren’t designed to see at night.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642313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transparent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Something is transparent when it allows all light to pass through it, like a clear glass window.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0" marB="4571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15425" name="Picture 2" descr="Image result for orion and the dar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33813" y="1306513"/>
            <a:ext cx="1774825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6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3813" y="2587625"/>
            <a:ext cx="14430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4676</TotalTime>
  <Words>461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Year 3: Light and Dark Knowledge Organiser -  Autumn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 Mortimore</cp:lastModifiedBy>
  <cp:revision>317</cp:revision>
  <dcterms:created xsi:type="dcterms:W3CDTF">2018-11-22T20:08:20Z</dcterms:created>
  <dcterms:modified xsi:type="dcterms:W3CDTF">2021-07-13T12:02:50Z</dcterms:modified>
</cp:coreProperties>
</file>