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8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/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/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/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/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/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>
            <a:extLst/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7" name="Slide Number Placeholder 5">
            <a:extLst/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22238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0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Year 3: </a:t>
            </a:r>
            <a:r>
              <a:rPr lang="en-GB" altLang="en-US" sz="2000" b="1" dirty="0" smtClean="0">
                <a:solidFill>
                  <a:srgbClr val="7FC184"/>
                </a:solidFill>
                <a:latin typeface="Century Gothic" panose="020B0502020202020204" pitchFamily="34" charset="0"/>
              </a:rPr>
              <a:t>Animals Including Humans Knowledge Organiser - Spring</a:t>
            </a:r>
            <a:endParaRPr lang="en-GB" altLang="en-US" sz="2000" b="1" dirty="0">
              <a:solidFill>
                <a:srgbClr val="7FC184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Content Placeholder 3">
            <a:extLst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008606"/>
              </p:ext>
            </p:extLst>
          </p:nvPr>
        </p:nvGraphicFramePr>
        <p:xfrm>
          <a:off x="142875" y="676275"/>
          <a:ext cx="8867774" cy="589196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26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6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014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our skeleton and muscles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89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nutrition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Nutrition involves drinking enough water and eating the right amount of items from the four main food groups. 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712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diet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Our bodies need a balanced diet to work properly. This involves drinking enough water and eating healthily.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spine is made up of 33 bones and the smallest bone is found in our ear.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Muscles make up 40% of our total body weight and the smallest muscle is found in our ears.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159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food groups</a:t>
                      </a:r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Carbohydrates, proteins, fats, dairy, fruit and vegetables are all required in order to have a balanced diet.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404">
                <a:tc rowSpan="2"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exercise</a:t>
                      </a:r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Exercise</a:t>
                      </a:r>
                      <a:r>
                        <a:rPr lang="en-GB" sz="9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is an activity that helps to keep your body fit and healthy, </a:t>
                      </a:r>
                      <a:r>
                        <a:rPr lang="en-GB" sz="900" b="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eg</a:t>
                      </a:r>
                      <a:r>
                        <a:rPr lang="en-GB" sz="9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running, cycling, swimming.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facts to know by the end of the skeleton and muscle topic: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When we are born we have about 300 bones in our body by the time we are adults we have 206 because some bones have fused together.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4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That humans cannot make their own food. They get their nutrition from what they eat.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That humans have skeletons and muscles for support, protection and movement.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that the body parts have special functions.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the names of the body parts associated with skeleton and muscles.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Compare the diets of different groups of animals, including humans.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what a healthy meal looks like.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760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joint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Joints allow the body to make movements. The body has many bones and are connected through the joints.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2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When broken our bones will repair themselves. Doctors use casts or splits to make sure they grow back straight.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819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skull</a:t>
                      </a:r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framework of bone in your head that contains and protects your brain.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6" marB="4573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320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skeleton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human skeleton is made of bone and grows as we grow. Our skull protects our brain and our ribs protect our heart and lungs.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883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longest bone in the human body is the thigh bone called the femur.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522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rib cage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It is made up of curved bones. The rib cage is found in the chest area. It protects a person’s internal organs from damage.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4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Bone marrow makes up 4% of a human body mass. It produces red blood cells which carry oxygen all around the body.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1078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muscles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Muscles are attached to bones by tendons and help them to move. When a muscle contracts it gets shorter and pulls on the bone it is attached to.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2989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spine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Also known as your backbone, your spine is a strong, flexible column of ring-like bones that runs from your skull to your pelvis.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13373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3188" y="1093788"/>
            <a:ext cx="120967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74" name="Picture 65" descr="Image result for funnybones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68738" y="1093788"/>
            <a:ext cx="1314450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4698</TotalTime>
  <Words>472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Year 3: Animals Including Humans Knowledge Organiser - Spring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M Humphray</cp:lastModifiedBy>
  <cp:revision>319</cp:revision>
  <dcterms:created xsi:type="dcterms:W3CDTF">2018-11-22T20:08:20Z</dcterms:created>
  <dcterms:modified xsi:type="dcterms:W3CDTF">2020-01-15T16:24:29Z</dcterms:modified>
</cp:coreProperties>
</file>