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5C5D4-5D99-4186-A240-A1E752E84153}" v="8" dt="2023-02-01T09:05:16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14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9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27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6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56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69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54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08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52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3440B-A1F7-4CEA-A131-C436C19BB33F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1E8F-B255-432F-A523-C43404F50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79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://www.nhm.ac.uk/take-part/try-this-at-home" TargetMode="External"/><Relationship Id="rId7" Type="http://schemas.openxmlformats.org/officeDocument/2006/relationships/image" Target="../media/image3.jpg"/><Relationship Id="rId2" Type="http://schemas.openxmlformats.org/officeDocument/2006/relationships/hyperlink" Target="https://www.childrensuniversity.co.uk/activity-search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hyperlink" Target="mailto:laura.ashcroftseftoncu@elevate-ebp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53987" y="449377"/>
            <a:ext cx="8442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GB" sz="4400" b="1" dirty="0">
              <a:solidFill>
                <a:schemeClr val="accent1"/>
              </a:solidFill>
            </a:endParaRPr>
          </a:p>
          <a:p>
            <a:pPr algn="r"/>
            <a:r>
              <a:rPr lang="en-GB" sz="3600" b="1" dirty="0">
                <a:solidFill>
                  <a:schemeClr val="accent1"/>
                </a:solidFill>
              </a:rPr>
              <a:t>February Half Term Challenge 2023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55576" y="3720302"/>
            <a:ext cx="77768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79103" y="1945575"/>
            <a:ext cx="77768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27584" y="5661248"/>
            <a:ext cx="60486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43808" y="1844824"/>
            <a:ext cx="0" cy="3960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788024" y="1844824"/>
            <a:ext cx="0" cy="3960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660232" y="1844824"/>
            <a:ext cx="0" cy="3960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71600" y="1844824"/>
            <a:ext cx="0" cy="3960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388424" y="1844824"/>
            <a:ext cx="0" cy="2031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4068" y="1952507"/>
            <a:ext cx="1872208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</a:rPr>
              <a:t>Activity 1</a:t>
            </a:r>
          </a:p>
          <a:p>
            <a:r>
              <a:rPr lang="en-GB" sz="1000" b="1" dirty="0">
                <a:solidFill>
                  <a:srgbClr val="0070C0"/>
                </a:solidFill>
              </a:rPr>
              <a:t>Get crafty by making something out of recycled materials for Valentines day. There are lots of ideas online. But try to use things you have at home.</a:t>
            </a:r>
          </a:p>
          <a:p>
            <a:r>
              <a:rPr lang="en-GB" sz="1000" dirty="0">
                <a:solidFill>
                  <a:srgbClr val="0070C0"/>
                </a:solidFill>
              </a:rPr>
              <a:t>https://emmaowl.com/recycled-kids-crafts-for-valentines-day/</a:t>
            </a:r>
          </a:p>
          <a:p>
            <a:r>
              <a:rPr lang="en-GB" sz="105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60662" y="1956931"/>
            <a:ext cx="187220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</a:rPr>
              <a:t>Activity 2</a:t>
            </a:r>
          </a:p>
          <a:p>
            <a:r>
              <a:rPr lang="en-GB" sz="1000" b="1" dirty="0">
                <a:solidFill>
                  <a:srgbClr val="0070C0"/>
                </a:solidFill>
              </a:rPr>
              <a:t>Friday 17</a:t>
            </a:r>
            <a:r>
              <a:rPr lang="en-GB" sz="1000" b="1" baseline="30000" dirty="0">
                <a:solidFill>
                  <a:srgbClr val="0070C0"/>
                </a:solidFill>
              </a:rPr>
              <a:t>th</a:t>
            </a:r>
            <a:r>
              <a:rPr lang="en-GB" sz="1000" b="1" dirty="0">
                <a:solidFill>
                  <a:srgbClr val="0070C0"/>
                </a:solidFill>
              </a:rPr>
              <a:t> Feb is Random Act of Kindness Day so why not fundraise for a local charity. Choose what you’re going to do, who you will fundraise for and design a sponsorship form.</a:t>
            </a:r>
          </a:p>
          <a:p>
            <a:r>
              <a:rPr lang="en-GB" sz="900" dirty="0">
                <a:solidFill>
                  <a:srgbClr val="0070C0"/>
                </a:solidFill>
              </a:rPr>
              <a:t>https://www.savethechildren.org.uk/how-you-can-help/events-and-fundraising/fundraising-ideas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19344" y="1945575"/>
            <a:ext cx="1772569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</a:rPr>
              <a:t>Activity 3</a:t>
            </a:r>
          </a:p>
          <a:p>
            <a:r>
              <a:rPr lang="en-US" sz="1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Take part in the Winter Reading Challenge online. C</a:t>
            </a:r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reate an account then set your reading challenge. Don’t forget to send </a:t>
            </a:r>
            <a:r>
              <a:rPr lang="en-US" sz="1000" b="1">
                <a:solidFill>
                  <a:schemeClr val="accent1">
                    <a:lumMod val="75000"/>
                  </a:schemeClr>
                </a:solidFill>
              </a:rPr>
              <a:t>a picture </a:t>
            </a:r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of your certificate to gain 5 credits</a:t>
            </a:r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sz="105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1000" i="0" dirty="0">
                <a:solidFill>
                  <a:schemeClr val="accent1">
                    <a:lumMod val="75000"/>
                  </a:schemeClr>
                </a:solidFill>
                <a:effectLst/>
              </a:rPr>
              <a:t>https://summerreadingchallenge.org.uk/</a:t>
            </a:r>
            <a:endParaRPr lang="en-GB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76197" y="1954382"/>
            <a:ext cx="151216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</a:rPr>
              <a:t>Activity 4</a:t>
            </a:r>
          </a:p>
          <a:p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BBC food have some baking ideas for half term fun…have a look at the link below. You can try making bread, a meal, biscuits or cakes!</a:t>
            </a:r>
          </a:p>
          <a:p>
            <a:r>
              <a:rPr lang="en-GB" sz="1000" dirty="0">
                <a:solidFill>
                  <a:schemeClr val="accent1">
                    <a:lumMod val="75000"/>
                  </a:schemeClr>
                </a:solidFill>
              </a:rPr>
              <a:t>https://www.bbcgoodfood.com/howto/guide/10-half-term-recipes-kids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7742" y="3723389"/>
            <a:ext cx="189853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</a:rPr>
              <a:t>Activity 5</a:t>
            </a:r>
          </a:p>
          <a:p>
            <a:r>
              <a:rPr lang="en-GB" sz="1000" b="1" dirty="0">
                <a:solidFill>
                  <a:srgbClr val="0070C0"/>
                </a:solidFill>
              </a:rPr>
              <a:t>Create a diary with what you have done this half term holiday  without using any words but by taking photographs. Try to only take 2 photos per day. (You may need to ask a grown up to help you to transfer your photos into a word document or similar).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76276" y="3728452"/>
            <a:ext cx="1872208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</a:rPr>
              <a:t>Activity 6</a:t>
            </a:r>
          </a:p>
          <a:p>
            <a:r>
              <a:rPr lang="en-GB" sz="1000" b="1" dirty="0">
                <a:solidFill>
                  <a:srgbClr val="0070C0"/>
                </a:solidFill>
              </a:rPr>
              <a:t>Visit a museum or local Learning Destination. You can find local Learning Destinations on our website</a:t>
            </a:r>
            <a:r>
              <a:rPr lang="en-GB" sz="1100" b="1" dirty="0">
                <a:solidFill>
                  <a:srgbClr val="0070C0"/>
                </a:solidFill>
              </a:rPr>
              <a:t> </a:t>
            </a:r>
            <a:r>
              <a:rPr lang="en-GB" sz="1000" dirty="0">
                <a:solidFill>
                  <a:srgbClr val="0070C0"/>
                </a:solidFill>
                <a:hlinkClick r:id="rId2"/>
              </a:rPr>
              <a:t>https://www.childrensuniversity.co.uk/activity-search</a:t>
            </a:r>
            <a:r>
              <a:rPr lang="en-GB" sz="1000" dirty="0">
                <a:solidFill>
                  <a:srgbClr val="0070C0"/>
                </a:solidFill>
              </a:rPr>
              <a:t>.</a:t>
            </a:r>
          </a:p>
          <a:p>
            <a:r>
              <a:rPr lang="en-GB" sz="1000" b="1" dirty="0">
                <a:solidFill>
                  <a:schemeClr val="accent1">
                    <a:lumMod val="75000"/>
                  </a:schemeClr>
                </a:solidFill>
              </a:rPr>
              <a:t>Write a review on what you liked best and 5 fun facts. Don’t forget to send us pictures.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14349" y="3772778"/>
            <a:ext cx="18722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70C0"/>
                </a:solidFill>
              </a:rPr>
              <a:t>Activity 7</a:t>
            </a:r>
          </a:p>
          <a:p>
            <a:r>
              <a:rPr lang="en-GB" sz="1000" b="1" dirty="0">
                <a:solidFill>
                  <a:srgbClr val="0070C0"/>
                </a:solidFill>
              </a:rPr>
              <a:t>Learn how to draw a dinosaur by following the how to YouTube guide from the National History Museum via the link below.</a:t>
            </a:r>
          </a:p>
          <a:p>
            <a:r>
              <a:rPr lang="en-GB" sz="1000" dirty="0">
                <a:solidFill>
                  <a:srgbClr val="0070C0"/>
                </a:solidFill>
                <a:hlinkClick r:id="rId3"/>
              </a:rPr>
              <a:t>www.nhm.ac.uk/take-part/try-this-at-home</a:t>
            </a:r>
            <a:endParaRPr lang="en-GB" sz="1000" dirty="0">
              <a:solidFill>
                <a:srgbClr val="0070C0"/>
              </a:solidFill>
            </a:endParaRPr>
          </a:p>
          <a:p>
            <a:r>
              <a:rPr lang="en-GB" sz="1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forget to send your pictures in!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19" y="5787261"/>
            <a:ext cx="8609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Collect extra Children’s University credits during the February break by </a:t>
            </a:r>
            <a:r>
              <a:rPr lang="en-GB" sz="1400">
                <a:solidFill>
                  <a:srgbClr val="0070C0"/>
                </a:solidFill>
              </a:rPr>
              <a:t>completing these challenges. </a:t>
            </a:r>
            <a:r>
              <a:rPr lang="en-GB" sz="1400" dirty="0">
                <a:solidFill>
                  <a:srgbClr val="0070C0"/>
                </a:solidFill>
              </a:rPr>
              <a:t>Each activity is worth 1 credit (unless stated otherwise), when you send evidence of your activity to local Children’s University. This could be a photograph, video, a work sheet, or writing! Send it to </a:t>
            </a:r>
            <a:r>
              <a:rPr lang="en-GB" sz="1400" dirty="0">
                <a:solidFill>
                  <a:srgbClr val="0070C0"/>
                </a:solidFill>
                <a:hlinkClick r:id="rId4"/>
              </a:rPr>
              <a:t>seftoncu@elevate-ebp.co.uk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67" y="62009"/>
            <a:ext cx="3064282" cy="11508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2F46E5-705A-3BE1-7FE9-72D26078DA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780" y="3914569"/>
            <a:ext cx="1984030" cy="165335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D4BF8B8-9D77-9F7D-9E9E-49524AF8139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5"/>
          <a:stretch/>
        </p:blipFill>
        <p:spPr>
          <a:xfrm>
            <a:off x="125268" y="122471"/>
            <a:ext cx="1548645" cy="1674267"/>
          </a:xfrm>
          <a:prstGeom prst="rect">
            <a:avLst/>
          </a:prstGeom>
        </p:spPr>
      </p:pic>
      <p:pic>
        <p:nvPicPr>
          <p:cNvPr id="16" name="Picture 15" descr="A picture containing text, clipart, fabric&#10;&#10;Description automatically generated">
            <a:extLst>
              <a:ext uri="{FF2B5EF4-FFF2-40B4-BE49-F238E27FC236}">
                <a16:creationId xmlns:a16="http://schemas.microsoft.com/office/drawing/2014/main" id="{26B15710-952D-5908-44F7-63BA0510C8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329" y="29391"/>
            <a:ext cx="1683073" cy="126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78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C3A9B3FA69734F98DE4428CC7BA8D2" ma:contentTypeVersion="16" ma:contentTypeDescription="Create a new document." ma:contentTypeScope="" ma:versionID="68af3a20e15e987241dd2714b2519cbe">
  <xsd:schema xmlns:xsd="http://www.w3.org/2001/XMLSchema" xmlns:xs="http://www.w3.org/2001/XMLSchema" xmlns:p="http://schemas.microsoft.com/office/2006/metadata/properties" xmlns:ns2="13faf09d-e189-48de-a3e4-cde1f4b4aaea" xmlns:ns3="8c466557-5ae6-45f0-877f-ee67aef50f6c" targetNamespace="http://schemas.microsoft.com/office/2006/metadata/properties" ma:root="true" ma:fieldsID="11372fa0043791b4ec3630402abfa2a9" ns2:_="" ns3:_="">
    <xsd:import namespace="13faf09d-e189-48de-a3e4-cde1f4b4aaea"/>
    <xsd:import namespace="8c466557-5ae6-45f0-877f-ee67aef50f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af09d-e189-48de-a3e4-cde1f4b4aa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f283590-af30-4dc4-96ef-1026692120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66557-5ae6-45f0-877f-ee67aef50f6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377f09-6ed0-43ad-95b4-5ab9bb20e487}" ma:internalName="TaxCatchAll" ma:showField="CatchAllData" ma:web="8c466557-5ae6-45f0-877f-ee67aef50f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faf09d-e189-48de-a3e4-cde1f4b4aaea">
      <Terms xmlns="http://schemas.microsoft.com/office/infopath/2007/PartnerControls"/>
    </lcf76f155ced4ddcb4097134ff3c332f>
    <TaxCatchAll xmlns="8c466557-5ae6-45f0-877f-ee67aef50f6c" xsi:nil="true"/>
  </documentManagement>
</p:properties>
</file>

<file path=customXml/itemProps1.xml><?xml version="1.0" encoding="utf-8"?>
<ds:datastoreItem xmlns:ds="http://schemas.openxmlformats.org/officeDocument/2006/customXml" ds:itemID="{285A4D0B-55C5-4759-B685-668075FD54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faf09d-e189-48de-a3e4-cde1f4b4aaea"/>
    <ds:schemaRef ds:uri="8c466557-5ae6-45f0-877f-ee67aef50f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808C56-4E21-4EDC-BEAC-FB297BB1F1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0C567B-A1DE-46FC-B223-6E746B8B90CC}">
  <ds:schemaRefs>
    <ds:schemaRef ds:uri="http://schemas.microsoft.com/office/2006/metadata/properties"/>
    <ds:schemaRef ds:uri="http://schemas.microsoft.com/office/infopath/2007/PartnerControls"/>
    <ds:schemaRef ds:uri="13faf09d-e189-48de-a3e4-cde1f4b4aaea"/>
    <ds:schemaRef ds:uri="http://purl.org/dc/terms/"/>
    <ds:schemaRef ds:uri="http://schemas.microsoft.com/office/2006/documentManagement/types"/>
    <ds:schemaRef ds:uri="http://purl.org/dc/dcmitype/"/>
    <ds:schemaRef ds:uri="8c466557-5ae6-45f0-877f-ee67aef50f6c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400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Munoz</dc:creator>
  <cp:lastModifiedBy>THanlon</cp:lastModifiedBy>
  <cp:revision>3</cp:revision>
  <cp:lastPrinted>2023-02-01T09:05:24Z</cp:lastPrinted>
  <dcterms:created xsi:type="dcterms:W3CDTF">2016-11-28T11:14:36Z</dcterms:created>
  <dcterms:modified xsi:type="dcterms:W3CDTF">2023-02-03T10:48:13Z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0x010100F6C3A9B3FA69734F98DE4428CC7BA8D2</vt:lpwstr>
  </property>
  <property fmtid="{D5CDD505-2E9C-101B-9397-08002B2CF9AE}" pid="3" name="Order">
    <vt:r8>3209600</vt:r8>
  </property>
  <property fmtid="{D5CDD505-2E9C-101B-9397-08002B2CF9AE}" pid="4" name="MediaServiceImageTags">
    <vt:lpwstr/>
  </property>
</Properties>
</file>